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3" r:id="rId5"/>
    <p:sldId id="260" r:id="rId6"/>
    <p:sldId id="261" r:id="rId7"/>
    <p:sldId id="265" r:id="rId8"/>
    <p:sldId id="257" r:id="rId9"/>
    <p:sldId id="258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9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9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37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8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2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8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60B3-72B6-42FD-8BEF-245D5CA85A5F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7622-D963-4ABF-B0D5-120F86C55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920880" cy="51845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от 29 октября 1998 года № 164-ФЗ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финансовой аренде (лизинге)»: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– это совокупность экономических и правовых отношений, возникающих в связи с реализацией договора лизинга, в том числе приобретением предмета лизинга»</a:t>
            </a:r>
          </a:p>
        </p:txBody>
      </p:sp>
    </p:spTree>
    <p:extLst>
      <p:ext uri="{BB962C8B-B14F-4D97-AF65-F5344CB8AC3E}">
        <p14:creationId xmlns:p14="http://schemas.microsoft.com/office/powerpoint/2010/main" val="39611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" y="836712"/>
            <a:ext cx="9252520" cy="518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лизинга - договор, в соответствии с которым арендодатель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(лизингодатель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обязуется приобрести в собственность указанное арендатором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(лизингополучателем)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у определенного им продавца и предоставить лизингополучателю это имущество за плату во временное владение и пользование. Договором лизинга может быть предусмотрено, что выбор продавца и приобретаемого имущества осуществляется лизингодателем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сделки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лизингодатель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лизингополучатель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инвестиционные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компании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посреднические фирмы</a:t>
            </a:r>
          </a:p>
        </p:txBody>
      </p:sp>
    </p:spTree>
    <p:extLst>
      <p:ext uri="{BB962C8B-B14F-4D97-AF65-F5344CB8AC3E}">
        <p14:creationId xmlns:p14="http://schemas.microsoft.com/office/powerpoint/2010/main" val="5123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rticlekz.com/public/uploads/data/files/pics4/1_1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4664"/>
            <a:ext cx="8733929" cy="539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4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лизинга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Данная функция проявляется в том, что получатель предмета лизинга освобождается от одновременной и полной оплаты оборудования и как бы получает долгосрочный кредит.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заключается в том, что лизингополучатель не тратит огромные деньги на покупку оборудования (или другого имущества), а берет его в аренду на срок короче срока его службы. Это позволяет лизингополучателю использовать в своем производстве новейшее оборудование, которое соответствует НТП.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Сбытовая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проявляется в том, чтобы с помощью лизинга расширить круг потребителей новой техники и технологий.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и амортизационных льгот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проявляется в том, что государство предоставляет участникам лизинговых отношений амортизационные и налоговые льготы, а именно для оборудования, которое приобретено в лизинг, может применяться механизм ускоренной амортизации (с коэффициентом 3), а это позволит лизингополучателю, в первые годы, снизить выплаты по налогу на 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11287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Особенности лизинга и </a:t>
            </a:r>
            <a:r>
              <a:rPr lang="ru-RU" dirty="0" smtClean="0"/>
              <a:t>кредита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1012"/>
              </p:ext>
            </p:extLst>
          </p:nvPr>
        </p:nvGraphicFramePr>
        <p:xfrm>
          <a:off x="467544" y="1291432"/>
          <a:ext cx="8424936" cy="5295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468"/>
                <a:gridCol w="4212468"/>
              </a:tblGrid>
              <a:tr h="19678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78712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применения механизма ускоренной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амортизации (с коэффициентом 3), что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позволяет экономить на налоге на прибыль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 начисляется стандартным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59034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лизинга может учитываться на балансе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лизингополучателя, так и лизингодателя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 учитывается только на балансе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9839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на отчислениях при уплате налога на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имущество. Если балансодержателем является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лизингополучатель, экономия получается за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ускоренной амортизации имущества.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Заемщик является собственником и платит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(больше, чем при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лизинге из-за отсутствия ускоренной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59034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лизинговые платежи относятся на затраты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 в полном объеме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затраты относятся только проценты по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59034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полной амортизации оборудования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сравним со сроком договора лизинга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срок амортизации от 5 до 7 лет,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Погасив кредит, предприятие продолжает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платить налог на имущество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3935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графика платежей под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лизингополучателя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Жесткий график платежей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  <a:tr h="3935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правило, приобретаемое имущество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является предметом залога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правило, необходим дополнительный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залог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АО «</a:t>
            </a:r>
            <a:r>
              <a:rPr lang="ru-RU" dirty="0" err="1" smtClean="0"/>
              <a:t>Росагролизинг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Росагролизинг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посредством финансовой аренды (лизинга) осуществляет техническую и технологическую модернизацию производственной и социальной инфраструктуры села, пополнение и обновление племенного поголовья сельскохозяйственных животных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10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17" y="764704"/>
            <a:ext cx="9316433" cy="523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1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8640"/>
            <a:ext cx="9392435" cy="599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351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Субъекты сделки</vt:lpstr>
      <vt:lpstr>Презентация PowerPoint</vt:lpstr>
      <vt:lpstr>Функции лизинга</vt:lpstr>
      <vt:lpstr>Особенности лизинга и кредита</vt:lpstr>
      <vt:lpstr>АО «Росагролизинг»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Шеховцов Виталий Васильевич</dc:creator>
  <cp:lastModifiedBy>Алиночка</cp:lastModifiedBy>
  <cp:revision>6</cp:revision>
  <dcterms:created xsi:type="dcterms:W3CDTF">2019-03-14T09:29:43Z</dcterms:created>
  <dcterms:modified xsi:type="dcterms:W3CDTF">2019-03-15T08:42:58Z</dcterms:modified>
</cp:coreProperties>
</file>